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2400" cy="10058400"/>
  <p:notesSz cx="6858000" cy="9144000"/>
  <p:defaultTextStyle>
    <a:defPPr rtl="0"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A8E3C73E-153E-4D65-8834-2A2F9921EB7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16"/>
    <a:srgbClr val="1EA0A1"/>
    <a:srgbClr val="28A4A6"/>
    <a:srgbClr val="82CDE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jl, gemiddeld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ijl, gemiddeld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ijl, gemiddeld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8603FDC-E32A-4AB5-989C-0864C3EAD2B8}" styleName="Stijl, thema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ijl, thema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" userId="92667779-e93c-4678-ab01-f41c9d397640" providerId="ADAL" clId="{DFC2F20A-748B-43D1-A9C5-A8CD55C08441}"/>
    <pc:docChg chg="modSld">
      <pc:chgData name="Stefan" userId="92667779-e93c-4678-ab01-f41c9d397640" providerId="ADAL" clId="{DFC2F20A-748B-43D1-A9C5-A8CD55C08441}" dt="2024-07-29T14:24:48.276" v="1"/>
      <pc:docMkLst>
        <pc:docMk/>
      </pc:docMkLst>
      <pc:sldChg chg="setBg">
        <pc:chgData name="Stefan" userId="92667779-e93c-4678-ab01-f41c9d397640" providerId="ADAL" clId="{DFC2F20A-748B-43D1-A9C5-A8CD55C08441}" dt="2024-07-29T14:24:48.276" v="1"/>
        <pc:sldMkLst>
          <pc:docMk/>
          <pc:sldMk cId="2186754181" sldId="257"/>
        </pc:sldMkLst>
      </pc:sldChg>
    </pc:docChg>
  </pc:docChgLst>
  <pc:docChgLst>
    <pc:chgData name="Stefan" userId="92667779-e93c-4678-ab01-f41c9d397640" providerId="ADAL" clId="{6A51F7CD-656B-4083-89C7-384854AC4CCD}"/>
    <pc:docChg chg="custSel modSld">
      <pc:chgData name="Stefan" userId="92667779-e93c-4678-ab01-f41c9d397640" providerId="ADAL" clId="{6A51F7CD-656B-4083-89C7-384854AC4CCD}" dt="2025-07-29T09:56:11.915" v="637" actId="14100"/>
      <pc:docMkLst>
        <pc:docMk/>
      </pc:docMkLst>
      <pc:sldChg chg="addSp delSp modSp mod">
        <pc:chgData name="Stefan" userId="92667779-e93c-4678-ab01-f41c9d397640" providerId="ADAL" clId="{6A51F7CD-656B-4083-89C7-384854AC4CCD}" dt="2025-07-29T09:56:11.915" v="637" actId="14100"/>
        <pc:sldMkLst>
          <pc:docMk/>
          <pc:sldMk cId="2186754181" sldId="257"/>
        </pc:sldMkLst>
        <pc:spChg chg="mod">
          <ac:chgData name="Stefan" userId="92667779-e93c-4678-ab01-f41c9d397640" providerId="ADAL" clId="{6A51F7CD-656B-4083-89C7-384854AC4CCD}" dt="2025-07-29T09:42:41.641" v="107" actId="20577"/>
          <ac:spMkLst>
            <pc:docMk/>
            <pc:sldMk cId="2186754181" sldId="257"/>
            <ac:spMk id="28" creationId="{E13B365F-42D1-3028-5CFF-32CBD2E7F877}"/>
          </ac:spMkLst>
        </pc:spChg>
        <pc:spChg chg="mod">
          <ac:chgData name="Stefan" userId="92667779-e93c-4678-ab01-f41c9d397640" providerId="ADAL" clId="{6A51F7CD-656B-4083-89C7-384854AC4CCD}" dt="2025-07-29T09:42:33.620" v="103" actId="20577"/>
          <ac:spMkLst>
            <pc:docMk/>
            <pc:sldMk cId="2186754181" sldId="257"/>
            <ac:spMk id="31" creationId="{D5A57FF4-9126-D70E-7010-4E24BFA0F7BC}"/>
          </ac:spMkLst>
        </pc:spChg>
        <pc:spChg chg="mod">
          <ac:chgData name="Stefan" userId="92667779-e93c-4678-ab01-f41c9d397640" providerId="ADAL" clId="{6A51F7CD-656B-4083-89C7-384854AC4CCD}" dt="2025-07-29T09:53:07.859" v="627" actId="20577"/>
          <ac:spMkLst>
            <pc:docMk/>
            <pc:sldMk cId="2186754181" sldId="257"/>
            <ac:spMk id="33" creationId="{C1CDC1F0-0902-A457-170A-7D7669E0CDC2}"/>
          </ac:spMkLst>
        </pc:spChg>
        <pc:spChg chg="mod">
          <ac:chgData name="Stefan" userId="92667779-e93c-4678-ab01-f41c9d397640" providerId="ADAL" clId="{6A51F7CD-656B-4083-89C7-384854AC4CCD}" dt="2025-07-29T09:40:31.492" v="46" actId="20577"/>
          <ac:spMkLst>
            <pc:docMk/>
            <pc:sldMk cId="2186754181" sldId="257"/>
            <ac:spMk id="51" creationId="{4EAA3660-F4A8-64A3-E3C0-21EF118C53E3}"/>
          </ac:spMkLst>
        </pc:spChg>
        <pc:spChg chg="mod">
          <ac:chgData name="Stefan" userId="92667779-e93c-4678-ab01-f41c9d397640" providerId="ADAL" clId="{6A51F7CD-656B-4083-89C7-384854AC4CCD}" dt="2025-07-29T09:39:50.207" v="21" actId="20577"/>
          <ac:spMkLst>
            <pc:docMk/>
            <pc:sldMk cId="2186754181" sldId="257"/>
            <ac:spMk id="150" creationId="{9B807505-5272-4289-9CD5-C8D2A0BC61F3}"/>
          </ac:spMkLst>
        </pc:spChg>
        <pc:graphicFrameChg chg="modGraphic">
          <ac:chgData name="Stefan" userId="92667779-e93c-4678-ab01-f41c9d397640" providerId="ADAL" clId="{6A51F7CD-656B-4083-89C7-384854AC4CCD}" dt="2025-07-29T09:41:07.536" v="93" actId="20577"/>
          <ac:graphicFrameMkLst>
            <pc:docMk/>
            <pc:sldMk cId="2186754181" sldId="257"/>
            <ac:graphicFrameMk id="39" creationId="{6B362D67-F767-0DA0-E082-1FA2E96C1FCA}"/>
          </ac:graphicFrameMkLst>
        </pc:graphicFrameChg>
        <pc:picChg chg="mod">
          <ac:chgData name="Stefan" userId="92667779-e93c-4678-ab01-f41c9d397640" providerId="ADAL" clId="{6A51F7CD-656B-4083-89C7-384854AC4CCD}" dt="2025-07-29T09:39:32.471" v="1" actId="14100"/>
          <ac:picMkLst>
            <pc:docMk/>
            <pc:sldMk cId="2186754181" sldId="257"/>
            <ac:picMk id="3" creationId="{489A489B-D448-F13C-A952-1CC5D9979D12}"/>
          </ac:picMkLst>
        </pc:picChg>
        <pc:picChg chg="mod">
          <ac:chgData name="Stefan" userId="92667779-e93c-4678-ab01-f41c9d397640" providerId="ADAL" clId="{6A51F7CD-656B-4083-89C7-384854AC4CCD}" dt="2025-07-29T09:53:14.547" v="629" actId="688"/>
          <ac:picMkLst>
            <pc:docMk/>
            <pc:sldMk cId="2186754181" sldId="257"/>
            <ac:picMk id="5" creationId="{3ECB7C7D-7D6D-E0A7-93A9-45387E7F3D1D}"/>
          </ac:picMkLst>
        </pc:picChg>
        <pc:picChg chg="add mod">
          <ac:chgData name="Stefan" userId="92667779-e93c-4678-ab01-f41c9d397640" providerId="ADAL" clId="{6A51F7CD-656B-4083-89C7-384854AC4CCD}" dt="2025-07-29T09:55:05.397" v="633" actId="1076"/>
          <ac:picMkLst>
            <pc:docMk/>
            <pc:sldMk cId="2186754181" sldId="257"/>
            <ac:picMk id="7" creationId="{80876355-3F49-41B0-34CE-670CAE58ECB2}"/>
          </ac:picMkLst>
        </pc:picChg>
        <pc:picChg chg="del">
          <ac:chgData name="Stefan" userId="92667779-e93c-4678-ab01-f41c9d397640" providerId="ADAL" clId="{6A51F7CD-656B-4083-89C7-384854AC4CCD}" dt="2025-07-29T09:54:23.299" v="630" actId="478"/>
          <ac:picMkLst>
            <pc:docMk/>
            <pc:sldMk cId="2186754181" sldId="257"/>
            <ac:picMk id="8" creationId="{C1A5C308-8F23-A093-BC36-B364B70D00EE}"/>
          </ac:picMkLst>
        </pc:picChg>
        <pc:picChg chg="add mod">
          <ac:chgData name="Stefan" userId="92667779-e93c-4678-ab01-f41c9d397640" providerId="ADAL" clId="{6A51F7CD-656B-4083-89C7-384854AC4CCD}" dt="2025-07-29T09:56:11.915" v="637" actId="14100"/>
          <ac:picMkLst>
            <pc:docMk/>
            <pc:sldMk cId="2186754181" sldId="257"/>
            <ac:picMk id="10" creationId="{AE873BF9-F87F-FA55-5EAE-C69555741B88}"/>
          </ac:picMkLst>
        </pc:picChg>
      </pc:sldChg>
    </pc:docChg>
  </pc:docChgLst>
  <pc:docChgLst>
    <pc:chgData name="Stefan" userId="92667779-e93c-4678-ab01-f41c9d397640" providerId="ADAL" clId="{46B6AF0F-F7F2-4EC5-B944-652D492CD14D}"/>
    <pc:docChg chg="undo custSel modSld">
      <pc:chgData name="Stefan" userId="92667779-e93c-4678-ab01-f41c9d397640" providerId="ADAL" clId="{46B6AF0F-F7F2-4EC5-B944-652D492CD14D}" dt="2024-09-02T10:31:12.390" v="907" actId="20577"/>
      <pc:docMkLst>
        <pc:docMk/>
      </pc:docMkLst>
      <pc:sldChg chg="addSp delSp modSp mod">
        <pc:chgData name="Stefan" userId="92667779-e93c-4678-ab01-f41c9d397640" providerId="ADAL" clId="{46B6AF0F-F7F2-4EC5-B944-652D492CD14D}" dt="2024-09-02T10:31:12.390" v="907" actId="20577"/>
        <pc:sldMkLst>
          <pc:docMk/>
          <pc:sldMk cId="2186754181" sldId="257"/>
        </pc:sldMkLst>
      </pc:sldChg>
    </pc:docChg>
  </pc:docChgLst>
  <pc:docChgLst>
    <pc:chgData name="Stefan" userId="92667779-e93c-4678-ab01-f41c9d397640" providerId="ADAL" clId="{4D63C2B4-5920-4586-97E6-305A7E0F91A2}"/>
    <pc:docChg chg="modSld">
      <pc:chgData name="Stefan" userId="92667779-e93c-4678-ab01-f41c9d397640" providerId="ADAL" clId="{4D63C2B4-5920-4586-97E6-305A7E0F91A2}" dt="2024-09-03T13:10:28.797" v="265" actId="255"/>
      <pc:docMkLst>
        <pc:docMk/>
      </pc:docMkLst>
      <pc:sldChg chg="modSp mod">
        <pc:chgData name="Stefan" userId="92667779-e93c-4678-ab01-f41c9d397640" providerId="ADAL" clId="{4D63C2B4-5920-4586-97E6-305A7E0F91A2}" dt="2024-09-03T13:10:28.797" v="265" actId="255"/>
        <pc:sldMkLst>
          <pc:docMk/>
          <pc:sldMk cId="2186754181" sldId="257"/>
        </pc:sldMkLst>
      </pc:sldChg>
    </pc:docChg>
  </pc:docChgLst>
  <pc:docChgLst>
    <pc:chgData name="Johan Krook" userId="7206492b-28a4-48ff-bfe6-e7c9e38aa60a" providerId="ADAL" clId="{5C24DA1C-1ED4-EB49-9247-A3CFF390EB91}"/>
    <pc:docChg chg="modSld">
      <pc:chgData name="Johan Krook" userId="7206492b-28a4-48ff-bfe6-e7c9e38aa60a" providerId="ADAL" clId="{5C24DA1C-1ED4-EB49-9247-A3CFF390EB91}" dt="2024-09-03T13:11:28.394" v="120" actId="20577"/>
      <pc:docMkLst>
        <pc:docMk/>
      </pc:docMkLst>
      <pc:sldChg chg="modSp mod">
        <pc:chgData name="Johan Krook" userId="7206492b-28a4-48ff-bfe6-e7c9e38aa60a" providerId="ADAL" clId="{5C24DA1C-1ED4-EB49-9247-A3CFF390EB91}" dt="2024-09-03T13:11:28.394" v="120" actId="20577"/>
        <pc:sldMkLst>
          <pc:docMk/>
          <pc:sldMk cId="2186754181" sldId="257"/>
        </pc:sldMkLst>
      </pc:sldChg>
    </pc:docChg>
  </pc:docChgLst>
  <pc:docChgLst>
    <pc:chgData name="Stefan" userId="92667779-e93c-4678-ab01-f41c9d397640" providerId="ADAL" clId="{B93F7D76-0BF5-42DC-9167-AAABF8C6E1A3}"/>
    <pc:docChg chg="undo custSel modSld">
      <pc:chgData name="Stefan" userId="92667779-e93c-4678-ab01-f41c9d397640" providerId="ADAL" clId="{B93F7D76-0BF5-42DC-9167-AAABF8C6E1A3}" dt="2024-08-23T08:34:42.232" v="1288" actId="478"/>
      <pc:docMkLst>
        <pc:docMk/>
      </pc:docMkLst>
      <pc:sldChg chg="addSp delSp modSp mod setBg">
        <pc:chgData name="Stefan" userId="92667779-e93c-4678-ab01-f41c9d397640" providerId="ADAL" clId="{B93F7D76-0BF5-42DC-9167-AAABF8C6E1A3}" dt="2024-08-23T08:34:42.232" v="1288" actId="478"/>
        <pc:sldMkLst>
          <pc:docMk/>
          <pc:sldMk cId="2186754181" sldId="257"/>
        </pc:sldMkLst>
      </pc:sldChg>
    </pc:docChg>
  </pc:docChgLst>
  <pc:docChgLst>
    <pc:chgData name="Frank van de Beek" userId="9796520f-0877-41c8-9ed2-c23a7dd85782" providerId="ADAL" clId="{3566EA80-FC55-8F4E-B355-2BC17403DC6D}"/>
    <pc:docChg chg="modSld">
      <pc:chgData name="Frank van de Beek" userId="9796520f-0877-41c8-9ed2-c23a7dd85782" providerId="ADAL" clId="{3566EA80-FC55-8F4E-B355-2BC17403DC6D}" dt="2024-08-23T10:39:50.901" v="1" actId="20577"/>
      <pc:docMkLst>
        <pc:docMk/>
      </pc:docMkLst>
      <pc:sldChg chg="modSp mod">
        <pc:chgData name="Frank van de Beek" userId="9796520f-0877-41c8-9ed2-c23a7dd85782" providerId="ADAL" clId="{3566EA80-FC55-8F4E-B355-2BC17403DC6D}" dt="2024-08-23T10:39:50.901" v="1" actId="20577"/>
        <pc:sldMkLst>
          <pc:docMk/>
          <pc:sldMk cId="2186754181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en-US" sz="1200" b="0" i="0" u="none" strike="noStrike" kern="1200" spc="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r>
              <a:rPr lang="en-US" sz="1200" b="0" i="0" u="none" strike="noStrike" kern="1200" spc="0" baseline="0" err="1">
                <a:solidFill>
                  <a:schemeClr val="bg1"/>
                </a:solidFill>
                <a:latin typeface="+mj-lt"/>
                <a:ea typeface="+mn-ea"/>
                <a:cs typeface="+mn-cs"/>
              </a:rPr>
              <a:t>Onze</a:t>
            </a:r>
            <a:r>
              <a:rPr lang="en-US" sz="1200" b="0" i="0" u="none" strike="noStrike" kern="1200" spc="0" baseline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200" b="0" i="0" u="none" strike="noStrike" kern="1200" spc="0" baseline="0" err="1">
                <a:solidFill>
                  <a:schemeClr val="bg1"/>
                </a:solidFill>
                <a:latin typeface="+mj-lt"/>
                <a:ea typeface="+mn-ea"/>
                <a:cs typeface="+mn-cs"/>
              </a:rPr>
              <a:t>grootste</a:t>
            </a:r>
            <a:r>
              <a:rPr lang="en-US" sz="1200" b="0" i="0" u="none" strike="noStrike" kern="1200" spc="0" baseline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Co2 </a:t>
            </a:r>
            <a:r>
              <a:rPr lang="en-US" sz="1200" b="0" i="0" u="none" strike="noStrike" kern="1200" spc="0" baseline="0" err="1">
                <a:solidFill>
                  <a:schemeClr val="bg1"/>
                </a:solidFill>
                <a:latin typeface="+mj-lt"/>
                <a:ea typeface="+mn-ea"/>
                <a:cs typeface="+mn-cs"/>
              </a:rPr>
              <a:t>uitstoters</a:t>
            </a:r>
            <a:endParaRPr lang="en-US" sz="1200" b="0" i="0" u="none" strike="noStrike" kern="1200" spc="0" baseline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algn="ctr" defTabSz="457200" rtl="0" eaLnBrk="1" latinLnBrk="0" hangingPunct="1">
            <a:defRPr lang="en-US" sz="1200" b="0" i="0" u="none" strike="noStrike" kern="1200" spc="0" baseline="0" dirty="0" smtClean="0">
              <a:solidFill>
                <a:schemeClr val="bg1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De grootste Co2 uitstoters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647814910025705E-2"/>
                  <c:y val="-9.34046248422681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E6-4045-A5EF-15AFB9715C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Diesel</c:v>
                </c:pt>
                <c:pt idx="1">
                  <c:v>Benzine</c:v>
                </c:pt>
                <c:pt idx="2">
                  <c:v>Aardgas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138.72999999999999</c:v>
                </c:pt>
                <c:pt idx="1">
                  <c:v>2.73</c:v>
                </c:pt>
                <c:pt idx="2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2-4C0A-82B4-241E49A489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58410096"/>
        <c:axId val="1658409616"/>
      </c:barChart>
      <c:catAx>
        <c:axId val="1658410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658409616"/>
        <c:crosses val="autoZero"/>
        <c:auto val="1"/>
        <c:lblAlgn val="ctr"/>
        <c:lblOffset val="100"/>
        <c:noMultiLvlLbl val="0"/>
      </c:catAx>
      <c:valAx>
        <c:axId val="165840961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65841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Aantal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Huishoudens</c:v>
                </c:pt>
                <c:pt idx="1">
                  <c:v>Vervuilende auto's</c:v>
                </c:pt>
                <c:pt idx="2">
                  <c:v>Vliegen naar Parijs</c:v>
                </c:pt>
                <c:pt idx="3">
                  <c:v>m3 smeltend poolijs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19</c:v>
                </c:pt>
                <c:pt idx="1">
                  <c:v>45</c:v>
                </c:pt>
                <c:pt idx="2">
                  <c:v>21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0-453F-BC4B-705AFF05C00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050227952"/>
        <c:axId val="2050225072"/>
      </c:barChart>
      <c:catAx>
        <c:axId val="205022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nl-NL"/>
          </a:p>
        </c:txPr>
        <c:crossAx val="2050225072"/>
        <c:crosses val="autoZero"/>
        <c:auto val="1"/>
        <c:lblAlgn val="ctr"/>
        <c:lblOffset val="100"/>
        <c:noMultiLvlLbl val="0"/>
      </c:catAx>
      <c:valAx>
        <c:axId val="20502250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5022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en-US" sz="1400" b="0" i="0" u="none" strike="noStrike" kern="1200" spc="0" baseline="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r>
              <a:rPr lang="en-US" sz="1200" kern="1200">
                <a:solidFill>
                  <a:schemeClr val="bg1"/>
                </a:solidFill>
                <a:latin typeface="+mj-lt"/>
                <a:ea typeface="+mn-ea"/>
                <a:cs typeface="+mn-cs"/>
              </a:rPr>
              <a:t>In ton CO2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algn="ctr" defTabSz="457200" rtl="0" eaLnBrk="1" latinLnBrk="0" hangingPunct="1">
            <a:defRPr lang="en-US" sz="1400" b="0" i="0" u="none" strike="noStrike" kern="1200" spc="0" baseline="0" dirty="0">
              <a:solidFill>
                <a:schemeClr val="bg1"/>
              </a:solidFill>
              <a:latin typeface="+mj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Ton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7260783843847117E-2"/>
                  <c:y val="8.46294923785329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4B-4F1C-95C6-411072A14E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Scope 2</c:v>
                </c:pt>
                <c:pt idx="1">
                  <c:v>Scope 1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3.03</c:v>
                </c:pt>
                <c:pt idx="1">
                  <c:v>146.13999999999999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4B-4F1C-95C6-411072A14E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58410096"/>
        <c:axId val="1658409616"/>
      </c:barChart>
      <c:catAx>
        <c:axId val="1658410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658409616"/>
        <c:crosses val="autoZero"/>
        <c:auto val="1"/>
        <c:lblAlgn val="ctr"/>
        <c:lblOffset val="100"/>
        <c:noMultiLvlLbl val="0"/>
      </c:catAx>
      <c:valAx>
        <c:axId val="1658409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65841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E104ED7-C171-4668-AEE7-B3AEBA5DB6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7635E4C-2379-4E45-B9B2-E43EC61316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98D7601-8396-4005-9546-76EFAA0D0E2F}" type="datetime1">
              <a:rPr lang="nl-NL" smtClean="0"/>
              <a:t>29-7-2025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1FA3918-8F7A-4B64-907B-42E48B5ECB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B08035E-8EB8-4C2B-9094-10B4CFAE37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7D0AA0A-5135-415D-A092-FA0C46B8AC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814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B24BC-AF46-4189-8129-6DD093CD3385}" type="datetime1">
              <a:rPr lang="nl-NL" smtClean="0"/>
              <a:pPr/>
              <a:t>29-7-2025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B81861C-5139-457C-970B-278F1608A4E9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12786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B81861C-5139-457C-970B-278F1608A4E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1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2F98A818-8998-4A9C-923A-0245B6C3B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72134" y="7500627"/>
            <a:ext cx="3859066" cy="23165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01C48D9-0A15-4736-BF9A-5E32106AC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137" y="1240056"/>
            <a:ext cx="1827307" cy="38198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994BC47A-9910-48E8-AE5A-2BBB19901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72134" y="5105745"/>
            <a:ext cx="3859066" cy="23490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0C2DCCB1-B9FD-4B0F-884F-5AEE7D4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72134" y="1247167"/>
            <a:ext cx="3859066" cy="3812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232F5691-9268-4084-9D4D-F78F55D0D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137" y="5105745"/>
            <a:ext cx="1828800" cy="23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36B92A22-5DF3-4C60-A7C1-F99B61174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1200" y="1240057"/>
            <a:ext cx="1508247" cy="6214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7FEDA109-D0F6-4624-AB2A-68612A434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137" y="7505706"/>
            <a:ext cx="1828800" cy="23114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27312CF2-A1E9-4331-A520-21B4E20C2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28240" y="7932941"/>
            <a:ext cx="0" cy="1802868"/>
          </a:xfrm>
          <a:prstGeom prst="line">
            <a:avLst/>
          </a:prstGeom>
          <a:ln w="25400" cap="rnd">
            <a:solidFill>
              <a:schemeClr val="accent1">
                <a:lumMod val="60000"/>
                <a:lumOff val="40000"/>
              </a:schemeClr>
            </a:solidFill>
            <a:prstDash val="sysDot"/>
            <a:round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hoek 5">
            <a:extLst>
              <a:ext uri="{FF2B5EF4-FFF2-40B4-BE49-F238E27FC236}">
                <a16:creationId xmlns:a16="http://schemas.microsoft.com/office/drawing/2014/main" id="{4D2C7898-64D2-4E95-8919-58011D2B8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1200" y="241200"/>
            <a:ext cx="7290000" cy="9629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534353" y="9322650"/>
            <a:ext cx="1748790" cy="535516"/>
          </a:xfrm>
          <a:prstGeom prst="rect">
            <a:avLst/>
          </a:prstGeom>
        </p:spPr>
        <p:txBody>
          <a:bodyPr rtlCol="0"/>
          <a:lstStyle/>
          <a:p>
            <a:pPr rtl="0"/>
            <a:fld id="{650D8CB2-3829-40CF-8AC8-59CEAECE8DBA}" type="datetime1">
              <a:rPr lang="nl-NL" noProof="0" smtClean="0"/>
              <a:t>29-7-2025</a:t>
            </a:fld>
            <a:endParaRPr lang="nl-NL" noProof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2574609" y="9322650"/>
            <a:ext cx="2623185" cy="535516"/>
          </a:xfrm>
          <a:prstGeom prst="rect">
            <a:avLst/>
          </a:prstGeom>
        </p:spPr>
        <p:txBody>
          <a:bodyPr rtlCol="0"/>
          <a:lstStyle/>
          <a:p>
            <a:pPr rtl="0"/>
            <a:endParaRPr lang="nl-NL" noProof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18928D-FFF6-43DC-9917-6D83E7075E8A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11310CCD-5E5B-4F7B-B7B1-EE3E23F3DC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30246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93CBEDFA-5BC0-4184-8A10-AED13FD3EA6E}"/>
              </a:ext>
            </a:extLst>
          </p:cNvPr>
          <p:cNvSpPr/>
          <p:nvPr userDrawn="1"/>
        </p:nvSpPr>
        <p:spPr>
          <a:xfrm>
            <a:off x="241200" y="241200"/>
            <a:ext cx="7290000" cy="9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34354" y="535521"/>
            <a:ext cx="6703695" cy="9732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4354" y="1785366"/>
            <a:ext cx="6703695" cy="75372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238048" y="9599255"/>
            <a:ext cx="272034" cy="25891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90">
                <a:solidFill>
                  <a:schemeClr val="bg1"/>
                </a:solidFill>
              </a:defRPr>
            </a:lvl1pPr>
          </a:lstStyle>
          <a:p>
            <a:pPr rtl="0"/>
            <a:fld id="{D518928D-FFF6-43DC-9917-6D83E7075E8A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63069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hf sldNum="0" hdr="0" ftr="0" dt="0"/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b="1" kern="1200" spc="-15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Clr>
          <a:schemeClr val="accent3"/>
        </a:buClr>
        <a:buFont typeface="Arial" panose="020B0604020202020204" pitchFamily="34" charset="0"/>
        <a:buChar char="•"/>
        <a:defRPr sz="2310" kern="1200">
          <a:solidFill>
            <a:schemeClr val="accent2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Clr>
          <a:schemeClr val="accent3"/>
        </a:buClr>
        <a:buFont typeface="Arial" panose="020B0604020202020204" pitchFamily="34" charset="0"/>
        <a:buChar char="•"/>
        <a:defRPr sz="198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Clr>
          <a:schemeClr val="accent3"/>
        </a:buClr>
        <a:buFont typeface="Arial" panose="020B0604020202020204" pitchFamily="34" charset="0"/>
        <a:buChar char="•"/>
        <a:defRPr sz="165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Clr>
          <a:schemeClr val="accent3"/>
        </a:buClr>
        <a:buFont typeface="Arial" panose="020B0604020202020204" pitchFamily="34" charset="0"/>
        <a:buChar char="•"/>
        <a:defRPr sz="1485" kern="1200">
          <a:solidFill>
            <a:schemeClr val="accent2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Clr>
          <a:schemeClr val="accent3"/>
        </a:buClr>
        <a:buFont typeface="Arial" panose="020B0604020202020204" pitchFamily="34" charset="0"/>
        <a:buChar char="•"/>
        <a:defRPr sz="1485" kern="1200">
          <a:solidFill>
            <a:schemeClr val="accent2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chart" Target="../charts/chart1.xml"/><Relationship Id="rId1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chart" Target="../charts/chart3.xml"/><Relationship Id="rId10" Type="http://schemas.openxmlformats.org/officeDocument/2006/relationships/image" Target="../media/image8.svg"/><Relationship Id="rId19" Type="http://schemas.openxmlformats.org/officeDocument/2006/relationships/image" Target="../media/image14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hoek 19">
            <a:extLst>
              <a:ext uri="{FF2B5EF4-FFF2-40B4-BE49-F238E27FC236}">
                <a16:creationId xmlns:a16="http://schemas.microsoft.com/office/drawing/2014/main" id="{80006BA2-CF35-E157-22D2-BE465FFA4F4F}"/>
              </a:ext>
            </a:extLst>
          </p:cNvPr>
          <p:cNvSpPr/>
          <p:nvPr/>
        </p:nvSpPr>
        <p:spPr>
          <a:xfrm>
            <a:off x="3710456" y="1149750"/>
            <a:ext cx="3894761" cy="8685095"/>
          </a:xfrm>
          <a:prstGeom prst="rect">
            <a:avLst/>
          </a:prstGeom>
          <a:solidFill>
            <a:srgbClr val="1EA0A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59D80DE3-2E3D-A56E-F246-9EC29D73D6C8}"/>
              </a:ext>
            </a:extLst>
          </p:cNvPr>
          <p:cNvSpPr/>
          <p:nvPr/>
        </p:nvSpPr>
        <p:spPr>
          <a:xfrm>
            <a:off x="29652" y="1149750"/>
            <a:ext cx="3600548" cy="2140221"/>
          </a:xfrm>
          <a:prstGeom prst="rect">
            <a:avLst/>
          </a:prstGeom>
          <a:solidFill>
            <a:srgbClr val="82CDE6">
              <a:alpha val="1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073C0EBA-86B1-97D9-7D82-9B6ADEE6FC94}"/>
              </a:ext>
            </a:extLst>
          </p:cNvPr>
          <p:cNvSpPr/>
          <p:nvPr/>
        </p:nvSpPr>
        <p:spPr>
          <a:xfrm>
            <a:off x="122877" y="6800269"/>
            <a:ext cx="3462225" cy="2134330"/>
          </a:xfrm>
          <a:prstGeom prst="rect">
            <a:avLst/>
          </a:prstGeom>
          <a:solidFill>
            <a:srgbClr val="1EA0A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FB3A6FDA-B378-498D-834A-AD13D56BA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err="1"/>
              <a:t>Infographic</a:t>
            </a:r>
            <a:r>
              <a:rPr lang="nl-NL"/>
              <a:t> cv</a:t>
            </a:r>
          </a:p>
        </p:txBody>
      </p:sp>
      <p:sp>
        <p:nvSpPr>
          <p:cNvPr id="150" name="Tekstvak 149">
            <a:extLst>
              <a:ext uri="{FF2B5EF4-FFF2-40B4-BE49-F238E27FC236}">
                <a16:creationId xmlns:a16="http://schemas.microsoft.com/office/drawing/2014/main" id="{9B807505-5272-4289-9CD5-C8D2A0BC61F3}"/>
              </a:ext>
            </a:extLst>
          </p:cNvPr>
          <p:cNvSpPr txBox="1"/>
          <p:nvPr/>
        </p:nvSpPr>
        <p:spPr>
          <a:xfrm>
            <a:off x="104293" y="166571"/>
            <a:ext cx="2721099" cy="72507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0" tIns="0" rIns="0" bIns="0" rtlCol="0">
            <a:noAutofit/>
          </a:bodyPr>
          <a:lstStyle/>
          <a:p>
            <a:pPr rtl="0"/>
            <a:r>
              <a:rPr lang="nl-NL" sz="1400" dirty="0"/>
              <a:t>CO2 Prestatieladder</a:t>
            </a:r>
          </a:p>
          <a:p>
            <a:pPr rtl="0"/>
            <a:r>
              <a:rPr lang="nl-NL" sz="1400" dirty="0"/>
              <a:t>Versie: 2025 half jaar</a:t>
            </a:r>
          </a:p>
          <a:p>
            <a:pPr rtl="0"/>
            <a:r>
              <a:rPr lang="nl-NL" sz="1400" dirty="0"/>
              <a:t>Datum: 28-07-2025</a:t>
            </a:r>
          </a:p>
          <a:p>
            <a:pPr rtl="0"/>
            <a:endParaRPr lang="nl-NL" sz="1400" dirty="0">
              <a:solidFill>
                <a:srgbClr val="1EA0A1"/>
              </a:solidFill>
            </a:endParaRPr>
          </a:p>
          <a:p>
            <a:pPr rtl="0"/>
            <a:endParaRPr lang="nl-NL" sz="1400" noProof="1">
              <a:solidFill>
                <a:srgbClr val="1EA0A1"/>
              </a:solidFill>
            </a:endParaRPr>
          </a:p>
        </p:txBody>
      </p:sp>
      <p:sp>
        <p:nvSpPr>
          <p:cNvPr id="113" name="Tekstvak 112">
            <a:extLst>
              <a:ext uri="{FF2B5EF4-FFF2-40B4-BE49-F238E27FC236}">
                <a16:creationId xmlns:a16="http://schemas.microsoft.com/office/drawing/2014/main" id="{B515586B-198C-4E30-99EE-3A2788FC0678}"/>
              </a:ext>
            </a:extLst>
          </p:cNvPr>
          <p:cNvSpPr txBox="1"/>
          <p:nvPr/>
        </p:nvSpPr>
        <p:spPr>
          <a:xfrm>
            <a:off x="3889714" y="2985791"/>
            <a:ext cx="3573990" cy="307777"/>
          </a:xfrm>
          <a:prstGeom prst="rect">
            <a:avLst/>
          </a:prstGeom>
          <a:solidFill>
            <a:srgbClr val="FCD516"/>
          </a:solidFill>
        </p:spPr>
        <p:txBody>
          <a:bodyPr wrap="square" lIns="108000" rtlCol="0">
            <a:spAutoFit/>
          </a:bodyPr>
          <a:lstStyle/>
          <a:p>
            <a:pPr algn="ctr" rtl="0"/>
            <a:r>
              <a:rPr lang="nl-NL" sz="1400">
                <a:solidFill>
                  <a:schemeClr val="accent1"/>
                </a:solidFill>
              </a:rPr>
              <a:t>Onze voortgang: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EAF40BF-6CAB-4F00-BD96-FA6E64E38665}"/>
              </a:ext>
            </a:extLst>
          </p:cNvPr>
          <p:cNvSpPr txBox="1"/>
          <p:nvPr/>
        </p:nvSpPr>
        <p:spPr>
          <a:xfrm>
            <a:off x="3765619" y="1297254"/>
            <a:ext cx="3698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nl-NL" sz="1400" b="1">
                <a:solidFill>
                  <a:schemeClr val="bg1"/>
                </a:solidFill>
              </a:rPr>
              <a:t>Onze Co2 uitstoot</a:t>
            </a:r>
          </a:p>
        </p:txBody>
      </p:sp>
      <p:sp>
        <p:nvSpPr>
          <p:cNvPr id="53" name="Tekstvak 52">
            <a:extLst>
              <a:ext uri="{FF2B5EF4-FFF2-40B4-BE49-F238E27FC236}">
                <a16:creationId xmlns:a16="http://schemas.microsoft.com/office/drawing/2014/main" id="{BA3BB887-BD93-4A25-9945-247AB4EC739D}"/>
              </a:ext>
            </a:extLst>
          </p:cNvPr>
          <p:cNvSpPr txBox="1"/>
          <p:nvPr/>
        </p:nvSpPr>
        <p:spPr>
          <a:xfrm>
            <a:off x="482746" y="1997551"/>
            <a:ext cx="2592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nl-NL" sz="1400" b="1">
                <a:solidFill>
                  <a:srgbClr val="1EA0A1"/>
                </a:solidFill>
              </a:rPr>
              <a:t>Doel gespecificeerd 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C1CDC1F0-0902-A457-170A-7D7669E0CDC2}"/>
              </a:ext>
            </a:extLst>
          </p:cNvPr>
          <p:cNvSpPr txBox="1"/>
          <p:nvPr/>
        </p:nvSpPr>
        <p:spPr>
          <a:xfrm>
            <a:off x="3871002" y="3375098"/>
            <a:ext cx="3592701" cy="6020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rtl="0"/>
            <a:r>
              <a:rPr lang="nl-NL" sz="1200" dirty="0">
                <a:solidFill>
                  <a:srgbClr val="FCD516"/>
                </a:solidFill>
              </a:rPr>
              <a:t>In scope 1 hebben we dit halve jaar een reductie van 6% weten te behalen tegenover het basisjaar. Voor scope 2 hebben we een ruime reductie van 26% weten te behalen </a:t>
            </a:r>
          </a:p>
        </p:txBody>
      </p:sp>
      <p:pic>
        <p:nvPicPr>
          <p:cNvPr id="60" name="Graphic 59" descr="Lichten aan met effen opvulling">
            <a:extLst>
              <a:ext uri="{FF2B5EF4-FFF2-40B4-BE49-F238E27FC236}">
                <a16:creationId xmlns:a16="http://schemas.microsoft.com/office/drawing/2014/main" id="{BF6D396B-9C1F-BE6D-1B4F-A8529FC8E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50418">
            <a:off x="2739207" y="6838116"/>
            <a:ext cx="1468136" cy="1589838"/>
          </a:xfrm>
          <a:prstGeom prst="rect">
            <a:avLst/>
          </a:prstGeom>
        </p:spPr>
      </p:pic>
      <p:pic>
        <p:nvPicPr>
          <p:cNvPr id="29" name="Graphic 28" descr="Loofboom met effen opvulling">
            <a:extLst>
              <a:ext uri="{FF2B5EF4-FFF2-40B4-BE49-F238E27FC236}">
                <a16:creationId xmlns:a16="http://schemas.microsoft.com/office/drawing/2014/main" id="{7A12862C-2E46-13C2-AEE7-1255757D69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40206" y="5083205"/>
            <a:ext cx="914400" cy="914400"/>
          </a:xfrm>
          <a:prstGeom prst="rect">
            <a:avLst/>
          </a:prstGeom>
        </p:spPr>
      </p:pic>
      <p:pic>
        <p:nvPicPr>
          <p:cNvPr id="42" name="Graphic 41" descr="Hernieuwbare energie met effen opvulling">
            <a:extLst>
              <a:ext uri="{FF2B5EF4-FFF2-40B4-BE49-F238E27FC236}">
                <a16:creationId xmlns:a16="http://schemas.microsoft.com/office/drawing/2014/main" id="{006615BB-9C04-8BCF-FE39-59A253DB36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38654" y="1779630"/>
            <a:ext cx="763869" cy="763869"/>
          </a:xfrm>
          <a:prstGeom prst="rect">
            <a:avLst/>
          </a:prstGeom>
        </p:spPr>
      </p:pic>
      <p:pic>
        <p:nvPicPr>
          <p:cNvPr id="47" name="Graphic 46" descr="Open hand met planten met effen opvulling">
            <a:extLst>
              <a:ext uri="{FF2B5EF4-FFF2-40B4-BE49-F238E27FC236}">
                <a16:creationId xmlns:a16="http://schemas.microsoft.com/office/drawing/2014/main" id="{510ADD8C-716E-DC07-6B77-BEADC09DEA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87958" y="1032004"/>
            <a:ext cx="914400" cy="914400"/>
          </a:xfrm>
          <a:prstGeom prst="rect">
            <a:avLst/>
          </a:prstGeom>
        </p:spPr>
      </p:pic>
      <p:pic>
        <p:nvPicPr>
          <p:cNvPr id="5" name="Graphic 4" descr="Duim omhoog met effen opvulling">
            <a:extLst>
              <a:ext uri="{FF2B5EF4-FFF2-40B4-BE49-F238E27FC236}">
                <a16:creationId xmlns:a16="http://schemas.microsoft.com/office/drawing/2014/main" id="{3ECB7C7D-7D6D-E0A7-93A9-45387E7F3D1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0124141">
            <a:off x="3828617" y="4181740"/>
            <a:ext cx="1089741" cy="1089741"/>
          </a:xfrm>
          <a:prstGeom prst="rect">
            <a:avLst/>
          </a:prstGeom>
        </p:spPr>
      </p:pic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05616EB0-A940-2A9E-C3E3-B1A36F6EB6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2888724"/>
              </p:ext>
            </p:extLst>
          </p:nvPr>
        </p:nvGraphicFramePr>
        <p:xfrm>
          <a:off x="3954749" y="5726169"/>
          <a:ext cx="3349335" cy="1447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11" name="Grafiek 10">
            <a:extLst>
              <a:ext uri="{FF2B5EF4-FFF2-40B4-BE49-F238E27FC236}">
                <a16:creationId xmlns:a16="http://schemas.microsoft.com/office/drawing/2014/main" id="{0BD11C7A-6AE4-1B18-4493-B501519611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8905584"/>
              </p:ext>
            </p:extLst>
          </p:nvPr>
        </p:nvGraphicFramePr>
        <p:xfrm>
          <a:off x="3873752" y="7703496"/>
          <a:ext cx="3663260" cy="1903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12" name="Tekstvak 11">
            <a:extLst>
              <a:ext uri="{FF2B5EF4-FFF2-40B4-BE49-F238E27FC236}">
                <a16:creationId xmlns:a16="http://schemas.microsoft.com/office/drawing/2014/main" id="{0343C830-67EE-76F2-1E89-835E141637BF}"/>
              </a:ext>
            </a:extLst>
          </p:cNvPr>
          <p:cNvSpPr txBox="1"/>
          <p:nvPr/>
        </p:nvSpPr>
        <p:spPr>
          <a:xfrm>
            <a:off x="3839191" y="7310299"/>
            <a:ext cx="3663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nl-NL" sz="1400">
                <a:solidFill>
                  <a:schemeClr val="bg1"/>
                </a:solidFill>
              </a:rPr>
              <a:t>Onze uitstoot kan je vergelijken met: </a:t>
            </a:r>
          </a:p>
        </p:txBody>
      </p:sp>
      <p:graphicFrame>
        <p:nvGraphicFramePr>
          <p:cNvPr id="14" name="Grafiek 13">
            <a:extLst>
              <a:ext uri="{FF2B5EF4-FFF2-40B4-BE49-F238E27FC236}">
                <a16:creationId xmlns:a16="http://schemas.microsoft.com/office/drawing/2014/main" id="{27708E61-2FCF-3C6E-07F9-7303C44A17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0841082"/>
              </p:ext>
            </p:extLst>
          </p:nvPr>
        </p:nvGraphicFramePr>
        <p:xfrm>
          <a:off x="3806460" y="1626990"/>
          <a:ext cx="3780702" cy="135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28" name="Tekstvak 27">
            <a:extLst>
              <a:ext uri="{FF2B5EF4-FFF2-40B4-BE49-F238E27FC236}">
                <a16:creationId xmlns:a16="http://schemas.microsoft.com/office/drawing/2014/main" id="{E13B365F-42D1-3028-5CFF-32CBD2E7F877}"/>
              </a:ext>
            </a:extLst>
          </p:cNvPr>
          <p:cNvSpPr txBox="1"/>
          <p:nvPr/>
        </p:nvSpPr>
        <p:spPr>
          <a:xfrm>
            <a:off x="206627" y="2251943"/>
            <a:ext cx="1694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rgbClr val="1BA2A3"/>
                </a:solidFill>
              </a:rPr>
              <a:t>Scope 1</a:t>
            </a:r>
            <a:r>
              <a:rPr lang="nl-NL" sz="1400" dirty="0">
                <a:solidFill>
                  <a:srgbClr val="1BA2A3"/>
                </a:solidFill>
              </a:rPr>
              <a:t>: 15 % CO2-reductie in 2027 ten opzichte van 2022</a:t>
            </a:r>
          </a:p>
          <a:p>
            <a:endParaRPr lang="nl-NL" sz="1400" dirty="0">
              <a:solidFill>
                <a:srgbClr val="1BA2A3"/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D5A57FF4-9126-D70E-7010-4E24BFA0F7BC}"/>
              </a:ext>
            </a:extLst>
          </p:cNvPr>
          <p:cNvSpPr txBox="1"/>
          <p:nvPr/>
        </p:nvSpPr>
        <p:spPr>
          <a:xfrm>
            <a:off x="1799168" y="2397914"/>
            <a:ext cx="1839639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800"/>
              </a:spcAft>
            </a:pPr>
            <a:r>
              <a:rPr lang="nl-NL" sz="1400" b="1" dirty="0">
                <a:solidFill>
                  <a:srgbClr val="1BA2A3"/>
                </a:solidFill>
              </a:rPr>
              <a:t>Scope 2</a:t>
            </a:r>
            <a:r>
              <a:rPr lang="nl-NL" sz="1400" dirty="0">
                <a:solidFill>
                  <a:srgbClr val="1BA2A3"/>
                </a:solidFill>
              </a:rPr>
              <a:t> + Business Travel: 100 % CO2-reductie in 2027 ten opzichte van 2022.</a:t>
            </a:r>
          </a:p>
          <a:p>
            <a:pPr lvl="0">
              <a:spcAft>
                <a:spcPts val="800"/>
              </a:spcAft>
            </a:pPr>
            <a:endParaRPr lang="nl-NL" sz="1400" dirty="0">
              <a:solidFill>
                <a:srgbClr val="1BA2A3"/>
              </a:solidFill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0F9C7378-50E2-E6C2-58EE-85C02EDE2833}"/>
              </a:ext>
            </a:extLst>
          </p:cNvPr>
          <p:cNvSpPr txBox="1"/>
          <p:nvPr/>
        </p:nvSpPr>
        <p:spPr>
          <a:xfrm>
            <a:off x="883858" y="1319421"/>
            <a:ext cx="1618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nl-NL" sz="1600" b="1">
                <a:solidFill>
                  <a:srgbClr val="1EA0A1"/>
                </a:solidFill>
              </a:rPr>
              <a:t>Algemeen doel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67E1D03B-8C0B-8919-303F-B25131490AF5}"/>
              </a:ext>
            </a:extLst>
          </p:cNvPr>
          <p:cNvSpPr txBox="1"/>
          <p:nvPr/>
        </p:nvSpPr>
        <p:spPr>
          <a:xfrm>
            <a:off x="74493" y="1581542"/>
            <a:ext cx="3558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800"/>
              </a:spcAft>
            </a:pPr>
            <a:r>
              <a:rPr lang="nl-NL" sz="1200">
                <a:solidFill>
                  <a:srgbClr val="1BA2A3"/>
                </a:solidFill>
              </a:rPr>
              <a:t>In 2050 willen wij net als onze medeondernemers volledig klimaat neutraal kunnen ondernemen!</a:t>
            </a:r>
          </a:p>
        </p:txBody>
      </p:sp>
      <p:graphicFrame>
        <p:nvGraphicFramePr>
          <p:cNvPr id="39" name="Tabel 38">
            <a:extLst>
              <a:ext uri="{FF2B5EF4-FFF2-40B4-BE49-F238E27FC236}">
                <a16:creationId xmlns:a16="http://schemas.microsoft.com/office/drawing/2014/main" id="{6B362D67-F767-0DA0-E082-1FA2E96C1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25941"/>
              </p:ext>
            </p:extLst>
          </p:nvPr>
        </p:nvGraphicFramePr>
        <p:xfrm>
          <a:off x="91267" y="3398992"/>
          <a:ext cx="35274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7400">
                  <a:extLst>
                    <a:ext uri="{9D8B030D-6E8A-4147-A177-3AD203B41FA5}">
                      <a16:colId xmlns:a16="http://schemas.microsoft.com/office/drawing/2014/main" val="255691720"/>
                    </a:ext>
                  </a:extLst>
                </a:gridCol>
              </a:tblGrid>
              <a:tr h="23816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nl-NL" sz="1400" b="1" kern="1200">
                          <a:solidFill>
                            <a:srgbClr val="1EA0A1"/>
                          </a:solidFill>
                          <a:latin typeface="+mn-lt"/>
                          <a:ea typeface="+mn-ea"/>
                          <a:cs typeface="+mn-cs"/>
                        </a:rPr>
                        <a:t>De maatregelen om te reduceren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207700"/>
                  </a:ext>
                </a:extLst>
              </a:tr>
              <a:tr h="119080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Stimuleren van “het nieuwe rijden”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721795"/>
                  </a:ext>
                </a:extLst>
              </a:tr>
              <a:tr h="119080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CO2 vriendelijk vervangingsbeleid voor het wagenpark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739674"/>
                  </a:ext>
                </a:extLst>
              </a:tr>
              <a:tr h="119080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Feedbackgeven op het rijgedrag van onze chauffeurs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585363"/>
                  </a:ext>
                </a:extLst>
              </a:tr>
              <a:tr h="119080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 kern="12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Onderzoeken</a:t>
                      </a:r>
                      <a:r>
                        <a:rPr lang="nl-NL" sz="10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of nog meer zonnepanelen mogelijk zijn.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20835"/>
                  </a:ext>
                </a:extLst>
              </a:tr>
              <a:tr h="119080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rgbClr val="1EA0A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Onderzoeken of groene stroom mogelijk is.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033373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marL="171450" marR="0" indent="-171450" algn="l" defTabSz="7543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nl-NL" sz="1000" kern="1200" dirty="0">
                          <a:solidFill>
                            <a:srgbClr val="1EA0A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Onderzoek inzet kleine elektrische deelauto voor zakelijke kilometers</a:t>
                      </a:r>
                    </a:p>
                    <a:p>
                      <a:pPr marL="171450" marR="0" indent="-171450" algn="l" defTabSz="7543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nl-NL" sz="1000" kern="1200" dirty="0">
                        <a:solidFill>
                          <a:srgbClr val="1EA0A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559301"/>
                  </a:ext>
                </a:extLst>
              </a:tr>
            </a:tbl>
          </a:graphicData>
        </a:graphic>
      </p:graphicFrame>
      <p:sp>
        <p:nvSpPr>
          <p:cNvPr id="41" name="Tekstvak 40">
            <a:extLst>
              <a:ext uri="{FF2B5EF4-FFF2-40B4-BE49-F238E27FC236}">
                <a16:creationId xmlns:a16="http://schemas.microsoft.com/office/drawing/2014/main" id="{10A89C29-38E8-3D2D-9897-7D48A55BE30E}"/>
              </a:ext>
            </a:extLst>
          </p:cNvPr>
          <p:cNvSpPr txBox="1"/>
          <p:nvPr/>
        </p:nvSpPr>
        <p:spPr>
          <a:xfrm rot="408364">
            <a:off x="1070" y="5455666"/>
            <a:ext cx="3344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800"/>
              </a:spcAft>
            </a:pPr>
            <a:r>
              <a:rPr lang="nl-NL" sz="1200">
                <a:solidFill>
                  <a:srgbClr val="1EA0A1"/>
                </a:solidFill>
              </a:rPr>
              <a:t>Vraag naar de bijzondere CO2 reductie projecten we nemen hier ook de tijd voor in onze </a:t>
            </a:r>
            <a:r>
              <a:rPr lang="nl-NL" sz="1200" err="1">
                <a:solidFill>
                  <a:srgbClr val="1EA0A1"/>
                </a:solidFill>
              </a:rPr>
              <a:t>toolbox</a:t>
            </a:r>
            <a:r>
              <a:rPr lang="nl-NL" sz="1200">
                <a:solidFill>
                  <a:srgbClr val="1EA0A1"/>
                </a:solidFill>
              </a:rPr>
              <a:t> meetings.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FD37346E-C49B-2C55-A9E3-3E57FC0016E8}"/>
              </a:ext>
            </a:extLst>
          </p:cNvPr>
          <p:cNvSpPr txBox="1"/>
          <p:nvPr/>
        </p:nvSpPr>
        <p:spPr>
          <a:xfrm rot="427464">
            <a:off x="295020" y="5200122"/>
            <a:ext cx="2708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nl-NL" sz="1400" b="1">
                <a:solidFill>
                  <a:srgbClr val="1BA2A3"/>
                </a:solidFill>
              </a:rPr>
              <a:t>We doen nog meer moois!!!</a:t>
            </a:r>
          </a:p>
        </p:txBody>
      </p:sp>
      <p:graphicFrame>
        <p:nvGraphicFramePr>
          <p:cNvPr id="48" name="Tabel 47">
            <a:extLst>
              <a:ext uri="{FF2B5EF4-FFF2-40B4-BE49-F238E27FC236}">
                <a16:creationId xmlns:a16="http://schemas.microsoft.com/office/drawing/2014/main" id="{EDCB80FF-5CC2-E4F5-8920-E75A3D7AB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65569"/>
              </p:ext>
            </p:extLst>
          </p:nvPr>
        </p:nvGraphicFramePr>
        <p:xfrm>
          <a:off x="340798" y="6997384"/>
          <a:ext cx="2734511" cy="180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511">
                  <a:extLst>
                    <a:ext uri="{9D8B030D-6E8A-4147-A177-3AD203B41FA5}">
                      <a16:colId xmlns:a16="http://schemas.microsoft.com/office/drawing/2014/main" val="255691720"/>
                    </a:ext>
                  </a:extLst>
                </a:gridCol>
              </a:tblGrid>
              <a:tr h="279826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nl-NL" sz="14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Hoe kan jij je steentje bijdragen?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207700"/>
                  </a:ext>
                </a:extLst>
              </a:tr>
              <a:tr h="139913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Rij zuinig met de bedrijfsauto of carpool indien mogelijk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721795"/>
                  </a:ext>
                </a:extLst>
              </a:tr>
              <a:tr h="139913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 zuinig om met de Elektra op kantoor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739674"/>
                  </a:ext>
                </a:extLst>
              </a:tr>
              <a:tr h="212886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Maak zowel op het werk als thuis gebruik van de tips uit ons groene boekje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585363"/>
                  </a:ext>
                </a:extLst>
              </a:tr>
              <a:tr h="139913"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v"/>
                      </a:pPr>
                      <a:r>
                        <a:rPr lang="nl-NL" sz="100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Goede CO2 reducerende ideeën mailen naar ons!</a:t>
                      </a:r>
                      <a:endParaRPr lang="nl-NL" sz="10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20835"/>
                  </a:ext>
                </a:extLst>
              </a:tr>
              <a:tr h="139913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nl-NL" sz="10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033373"/>
                  </a:ext>
                </a:extLst>
              </a:tr>
              <a:tr h="279826">
                <a:tc>
                  <a:txBody>
                    <a:bodyPr/>
                    <a:lstStyle/>
                    <a:p>
                      <a:pPr marL="171450" marR="0" indent="-171450" algn="l" defTabSz="7543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nl-NL" sz="1000" kern="12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559301"/>
                  </a:ext>
                </a:extLst>
              </a:tr>
            </a:tbl>
          </a:graphicData>
        </a:graphic>
      </p:graphicFrame>
      <p:pic>
        <p:nvPicPr>
          <p:cNvPr id="49" name="Graphic 48" descr="E-mail met effen opvulling">
            <a:extLst>
              <a:ext uri="{FF2B5EF4-FFF2-40B4-BE49-F238E27FC236}">
                <a16:creationId xmlns:a16="http://schemas.microsoft.com/office/drawing/2014/main" id="{380C001D-9A2E-7886-588C-38F1E54A2DF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352410">
            <a:off x="1109339" y="8242528"/>
            <a:ext cx="371662" cy="371662"/>
          </a:xfrm>
          <a:prstGeom prst="rect">
            <a:avLst/>
          </a:prstGeom>
        </p:spPr>
      </p:pic>
      <p:sp>
        <p:nvSpPr>
          <p:cNvPr id="51" name="Tekstvak 50">
            <a:extLst>
              <a:ext uri="{FF2B5EF4-FFF2-40B4-BE49-F238E27FC236}">
                <a16:creationId xmlns:a16="http://schemas.microsoft.com/office/drawing/2014/main" id="{4EAA3660-F4A8-64A3-E3C0-21EF118C53E3}"/>
              </a:ext>
            </a:extLst>
          </p:cNvPr>
          <p:cNvSpPr txBox="1"/>
          <p:nvPr/>
        </p:nvSpPr>
        <p:spPr>
          <a:xfrm rot="969873">
            <a:off x="1379681" y="8457124"/>
            <a:ext cx="1479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rgbClr val="FCD516"/>
                </a:solidFill>
              </a:rPr>
              <a:t>info@avezaat.nl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89A489B-D448-F13C-A952-1CC5D9979D12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5904689" y="107588"/>
            <a:ext cx="1240009" cy="978591"/>
          </a:xfrm>
          <a:prstGeom prst="rect">
            <a:avLst/>
          </a:prstGeom>
          <a:effectLst/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0876355-3F49-41B0-34CE-670CAE58ECB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154905" y="4004386"/>
            <a:ext cx="2203762" cy="82165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AE873BF9-F87F-FA55-5EAE-C69555741B88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154904" y="4911456"/>
            <a:ext cx="2229435" cy="83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754181"/>
      </p:ext>
    </p:extLst>
  </p:cSld>
  <p:clrMapOvr>
    <a:masterClrMapping/>
  </p:clrMapOvr>
</p:sld>
</file>

<file path=ppt/theme/theme1.xml><?xml version="1.0" encoding="utf-8"?>
<a:theme xmlns:a="http://schemas.openxmlformats.org/drawingml/2006/main" name="Cv">
  <a:themeElements>
    <a:clrScheme name="Custom 222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33343"/>
      </a:accent1>
      <a:accent2>
        <a:srgbClr val="FAED10"/>
      </a:accent2>
      <a:accent3>
        <a:srgbClr val="0EBEFC"/>
      </a:accent3>
      <a:accent4>
        <a:srgbClr val="FC850E"/>
      </a:accent4>
      <a:accent5>
        <a:srgbClr val="90FA10"/>
      </a:accent5>
      <a:accent6>
        <a:srgbClr val="FF0B79"/>
      </a:accent6>
      <a:hlink>
        <a:srgbClr val="FAED10"/>
      </a:hlink>
      <a:folHlink>
        <a:srgbClr val="FAED10"/>
      </a:folHlink>
    </a:clrScheme>
    <a:fontScheme name="Rock">
      <a:majorFont>
        <a:latin typeface="Rockwell"/>
        <a:ea typeface=""/>
        <a:cs typeface=""/>
      </a:majorFont>
      <a:minorFont>
        <a:latin typeface="Corbe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2976029_TF00373653_Win32" id="{ECB5359A-AE29-456E-A847-658100027D55}" vid="{32A2D26C-8CDA-4297-AE7F-3CBD1C5322F8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9BD50E46761848953159C910E6570B" ma:contentTypeVersion="15" ma:contentTypeDescription="Een nieuw document maken." ma:contentTypeScope="" ma:versionID="57cfa25e0e221801a5a4310969bf0366">
  <xsd:schema xmlns:xsd="http://www.w3.org/2001/XMLSchema" xmlns:xs="http://www.w3.org/2001/XMLSchema" xmlns:p="http://schemas.microsoft.com/office/2006/metadata/properties" xmlns:ns2="81433c69-d3ab-42c9-b180-00e674d5d2e0" xmlns:ns3="1b426bd2-8311-4a33-96c9-58f893819270" targetNamespace="http://schemas.microsoft.com/office/2006/metadata/properties" ma:root="true" ma:fieldsID="d476d08c3d19cf50383242c16d2643b8" ns2:_="" ns3:_="">
    <xsd:import namespace="81433c69-d3ab-42c9-b180-00e674d5d2e0"/>
    <xsd:import namespace="1b426bd2-8311-4a33-96c9-58f8938192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33c69-d3ab-42c9-b180-00e674d5d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f66e8332-4871-419e-9972-b4bfc2affa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426bd2-8311-4a33-96c9-58f89381927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b08b5a8-2249-473b-b4ca-b15bddb00e45}" ma:internalName="TaxCatchAll" ma:showField="CatchAllData" ma:web="1b426bd2-8311-4a33-96c9-58f8938192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426bd2-8311-4a33-96c9-58f893819270" xsi:nil="true"/>
    <lcf76f155ced4ddcb4097134ff3c332f xmlns="81433c69-d3ab-42c9-b180-00e674d5d2e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FCADA5-856F-42C5-9FD1-583BD457AEC1}">
  <ds:schemaRefs>
    <ds:schemaRef ds:uri="1b426bd2-8311-4a33-96c9-58f893819270"/>
    <ds:schemaRef ds:uri="81433c69-d3ab-42c9-b180-00e674d5d2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D504F61-D355-45F4-88A1-A506DA0E4D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CCD5C-1585-4363-9EFD-3AF69BA56376}">
  <ds:schemaRefs>
    <ds:schemaRef ds:uri="1b426bd2-8311-4a33-96c9-58f893819270"/>
    <ds:schemaRef ds:uri="81433c69-d3ab-42c9-b180-00e674d5d2e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Technische infographic CV</Template>
  <TotalTime>17</TotalTime>
  <Words>240</Words>
  <Application>Microsoft Office PowerPoint</Application>
  <PresentationFormat>Aangepast</PresentationFormat>
  <Paragraphs>33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Corbel</vt:lpstr>
      <vt:lpstr>Rockwell</vt:lpstr>
      <vt:lpstr>Wingdings</vt:lpstr>
      <vt:lpstr>Cv</vt:lpstr>
      <vt:lpstr>Infographic cv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 cv</dc:title>
  <dc:creator>Stefan</dc:creator>
  <cp:lastModifiedBy>Stefan</cp:lastModifiedBy>
  <cp:revision>1</cp:revision>
  <dcterms:created xsi:type="dcterms:W3CDTF">2024-07-01T08:06:38Z</dcterms:created>
  <dcterms:modified xsi:type="dcterms:W3CDTF">2025-07-29T09:56:12Z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